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605FF-D722-48CD-98DA-24DB8027301A}" v="92" dt="2024-08-21T19:43:04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4146-7932-04DD-F42A-8A94B6BB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E0F03-4DA5-8BDF-627C-C12D308DB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48BC-E6DE-6178-B0BD-D994E2CF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B4F6-6172-0F6B-1C94-60EC6E1D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6B32-6156-AAEE-2BDB-519D0A2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0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788F-F51E-0FCD-437E-5ACE8E2A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B2559-2995-9FBF-6B35-994C1BBC8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FACA6-AABA-01AA-5056-A89B8368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4D049-53EA-0589-BBDE-60CB85CB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E181-7D29-9F09-731D-ED15F41C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8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23BAD-4564-19C7-97EB-5A4F951D7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D33F6-3F24-A070-4324-472001F5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BF17D-784C-59A4-0536-39D1153F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2D10-DFD3-32D3-9E4B-F7863375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E6FF-74D1-FF7A-B7CE-69AE979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7E37-DB08-3247-9B18-5ED4D8FD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030E-FC3E-9899-A73C-9771D6E7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DF9B-A2AE-89CF-6653-A572B7EC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303C3-18D8-8673-04C0-CB2F5485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FE14C-42E2-BECC-1F85-FB19ABEC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63E9-76AF-2EC7-C068-9D9D10E5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D5847-F040-F924-A0E2-9777E9163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214E-F74A-7A9E-6471-12B2D50C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DB1C8-40D8-CDDC-B126-049D98B5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4E7D4-5CB9-6959-A051-05F17CB2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0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6870-F817-65DC-41C9-837A46B3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3E1E-3699-4942-EA71-7821F249D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3CE21-BAA5-3024-A295-4D2D874F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0EF91-F076-C2DB-6E93-ADA44380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0F2F-5E89-7CAA-44D7-D14A237F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FC260-9951-868E-397B-9A6C24BB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8B39-30B6-EE43-D32C-8B443BB9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A0DE-D26E-D416-FB94-99A73E743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0717-C574-D40C-FAFB-D971565C9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11871-5E74-7885-87D6-86695303F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33427-AE79-EB97-8186-BE623D312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30FD0-48E8-621B-D481-EDBAABA8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420EB-AB22-4C2A-C98C-B755C0B7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14CB7-691B-A183-E926-77AABA37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6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486-59E7-1DFB-1968-B7EC548E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034BA-BDD7-A514-B6F8-86457641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46450-0E0F-9021-2385-17B0384A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A4A48-1119-71F3-DCA2-D9AB0134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D7551-222D-4E0D-044B-5982ACCF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A90FE-B8D3-95A6-CE64-2F667A2F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5004-8617-5DF0-430C-BD4A4939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D253-A763-AE73-E866-E01FE49E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9B58-69B3-776B-85A7-E44CDF49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466DB-4CEA-9848-4FEC-05D5A3FD5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36BD6-6554-5E6B-DD5B-7EC21391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3B7D1-C726-5AE1-EF53-E02D41BC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83A52-26D9-97D3-5547-C86CC13F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6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3ECFC-C413-FABD-7F69-AD28402F0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AF95B-8105-8AD6-B615-2AD379658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330E7-7382-9941-6479-EA5A46B6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268A7-8360-9208-CD20-B786AFB1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497D1-5889-41C4-6AC9-9A2C150A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EC639-D154-C564-2011-1CBD722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5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42273-C2A3-185E-4653-C7CB5F4B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29D4-431A-B982-730E-B2CF87D39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A483-7323-62B0-C5E8-76F854EE2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96B50-3FF5-4457-940B-8128A8FA443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DF1EB-2126-4F5D-3021-9EA58447A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33CB-E77E-B4F0-B80E-74D61CB6C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A0B76-758C-463A-B8E6-BEF41F98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3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B982-6291-3397-138D-9949C7308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302" y="1122363"/>
            <a:ext cx="9603698" cy="2805060"/>
          </a:xfrm>
        </p:spPr>
        <p:txBody>
          <a:bodyPr>
            <a:normAutofit/>
          </a:bodyPr>
          <a:lstStyle/>
          <a:p>
            <a:r>
              <a:rPr lang="en-IN" sz="11000" dirty="0">
                <a:solidFill>
                  <a:schemeClr val="bg2"/>
                </a:solidFill>
                <a:latin typeface="Arial Black" panose="020B0A04020102020204" pitchFamily="34" charset="0"/>
              </a:rPr>
              <a:t>COUNT-IT</a:t>
            </a:r>
            <a:endParaRPr lang="en-US" sz="11000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07892-1281-93C5-B708-3E241A10D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9069" y="4281892"/>
            <a:ext cx="9144000" cy="415326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2"/>
                </a:solidFill>
                <a:latin typeface="Bahnschrift" panose="020B0502040204020203" pitchFamily="34" charset="0"/>
              </a:rPr>
              <a:t>The Inventory Management System</a:t>
            </a:r>
            <a:endParaRPr lang="en-US" dirty="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7F761-FEED-6054-CD04-3C7E6555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415" y="853217"/>
            <a:ext cx="5151566" cy="5151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6294B-DEDF-3C8C-0837-F033E4D27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4118" y="1459821"/>
            <a:ext cx="4950381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03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330-391C-D0F4-E1F3-785C3D5D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41" y="365124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Project Mission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6811-AB7E-0A8D-77A9-E6079C32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0" y="1690687"/>
            <a:ext cx="5739659" cy="4802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 aim of the College Inventory Management System is to efficiently manage and track all college resources, ensuring optimal utilization and availability. This includes: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Resource Optimization: Maintain an accurate inventory of all college assets, such as lab equipment, library books, and classroom supplies, to ensure they are available when needed.</a:t>
            </a:r>
            <a:endParaRPr lang="en-I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7CB7B-F55D-6C6C-C4FC-5E16C1F77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1027905"/>
            <a:ext cx="4775941" cy="47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2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25E8-6E47-2064-0971-1500DABD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76300"/>
            <a:ext cx="5791200" cy="65151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Cost Efficiency: Reduce unnecessary expenditures by preventing overstocking and understocking of resources.</a:t>
            </a:r>
          </a:p>
          <a:p>
            <a:r>
              <a:rPr lang="en-GB" dirty="0">
                <a:solidFill>
                  <a:schemeClr val="bg1"/>
                </a:solidFill>
              </a:rPr>
              <a:t>Improved Planning: Support better planning and budgeting by providing real-time data on inventory levels and usage patterns.</a:t>
            </a:r>
          </a:p>
          <a:p>
            <a:r>
              <a:rPr lang="en-US" dirty="0">
                <a:solidFill>
                  <a:schemeClr val="bg1"/>
                </a:solidFill>
              </a:rPr>
              <a:t>We also plan to expand the project to more possibility like Enhanced Accountability and Streamlined Operations.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30A91-08C3-6421-59CC-2B9F5EF0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962025"/>
            <a:ext cx="4933950" cy="493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06735-FFEF-D61A-C7DF-1C5B62F34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49" y="1027905"/>
            <a:ext cx="4775941" cy="47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5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93EA55-37F6-5B1D-15D0-80368ED5BC9F}"/>
              </a:ext>
            </a:extLst>
          </p:cNvPr>
          <p:cNvSpPr txBox="1"/>
          <p:nvPr/>
        </p:nvSpPr>
        <p:spPr>
          <a:xfrm>
            <a:off x="704538" y="584616"/>
            <a:ext cx="1092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ptos" panose="020B0004020202020204" pitchFamily="34" charset="0"/>
              </a:rPr>
              <a:t>Count-It: Automate, Optimize, Analyse - Your Inventory, Perfected!</a:t>
            </a:r>
            <a:endParaRPr lang="en-US" sz="2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DBE27-1431-AEA1-88FF-B51E0CD0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779" y="1087379"/>
            <a:ext cx="4683242" cy="468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84A48-46F3-03E3-807D-92707F424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79" y="1467001"/>
            <a:ext cx="4950381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5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C556-42FA-3923-594D-F0804625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Frameworks Utilized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170FC-D93F-A666-4DAC-240AEC40FA69}"/>
              </a:ext>
            </a:extLst>
          </p:cNvPr>
          <p:cNvSpPr txBox="1"/>
          <p:nvPr/>
        </p:nvSpPr>
        <p:spPr>
          <a:xfrm>
            <a:off x="704538" y="-6671594"/>
            <a:ext cx="1092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ptos" panose="020B0004020202020204" pitchFamily="34" charset="0"/>
              </a:rPr>
              <a:t>Count-It: Automate, Optimize, Analyse - Your Inventory, Perfected!</a:t>
            </a:r>
            <a:endParaRPr lang="en-US" sz="2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0FAF5-B384-6875-ABA4-0F476F87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779" y="-6168831"/>
            <a:ext cx="4683242" cy="4683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85F93-190A-A385-653A-78FDC73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79" y="-5789209"/>
            <a:ext cx="4950381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50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4F5C7A-00CA-8C6D-FAB4-E093C81E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850018"/>
            <a:ext cx="10944069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Frameworks Utilized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D6049-5CB5-5C74-5AD1-F46843CB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5" y="449705"/>
            <a:ext cx="6071016" cy="60560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</a:rPr>
              <a:t>SpringBoot:-</a:t>
            </a:r>
            <a:r>
              <a:rPr lang="en-GB" dirty="0">
                <a:solidFill>
                  <a:schemeClr val="bg1"/>
                </a:solidFill>
              </a:rPr>
              <a:t>Spring Boot is a Java-based framework used to create stand-alone, production-ready applications with minimal configuration. It simplifies the development process by providing auto-configuration and embedded servers.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Where It’s Used:</a:t>
            </a:r>
          </a:p>
          <a:p>
            <a:r>
              <a:rPr lang="en-GB" dirty="0">
                <a:solidFill>
                  <a:schemeClr val="bg1"/>
                </a:solidFill>
              </a:rPr>
              <a:t>Web Applications: To build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   RESTful APIs and web services.</a:t>
            </a:r>
          </a:p>
          <a:p>
            <a:r>
              <a:rPr lang="en-GB" dirty="0">
                <a:solidFill>
                  <a:schemeClr val="bg1"/>
                </a:solidFill>
              </a:rPr>
              <a:t>Microservices: For creating small, independent, and scalable services.</a:t>
            </a:r>
          </a:p>
          <a:p>
            <a:r>
              <a:rPr lang="en-GB" dirty="0">
                <a:solidFill>
                  <a:schemeClr val="bg1"/>
                </a:solidFill>
              </a:rPr>
              <a:t>Enterprise Applications: In large-scale business applications for its ease of integration and deployment.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70F76-29CD-F1C0-0ABA-A3A04AEC3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1" y="2067158"/>
            <a:ext cx="5572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2EA48-E38B-54F9-C4F5-0698433A1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12" y="513413"/>
            <a:ext cx="5887387" cy="6172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</a:rPr>
              <a:t>J</a:t>
            </a:r>
            <a:r>
              <a:rPr lang="en-US" b="1" dirty="0">
                <a:solidFill>
                  <a:schemeClr val="bg1"/>
                </a:solidFill>
              </a:rPr>
              <a:t>avaScript</a:t>
            </a:r>
            <a:r>
              <a:rPr lang="en-US" dirty="0">
                <a:solidFill>
                  <a:schemeClr val="bg1"/>
                </a:solidFill>
              </a:rPr>
              <a:t>:- </a:t>
            </a:r>
            <a:r>
              <a:rPr lang="en-GB" dirty="0">
                <a:solidFill>
                  <a:schemeClr val="bg1"/>
                </a:solidFill>
              </a:rPr>
              <a:t>JavaScript is a versatile, high-level programming language primarily used to create interactive effects within web browsers. It is a core technology of the World Wide Web, alongside HTML and CSS.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Where It’s Used:</a:t>
            </a:r>
          </a:p>
          <a:p>
            <a:r>
              <a:rPr lang="en-GB" dirty="0">
                <a:solidFill>
                  <a:schemeClr val="bg1"/>
                </a:solidFill>
              </a:rPr>
              <a:t>Web Development: To add interactivity to websites, such as dynamic content updates, animations, and form validations.</a:t>
            </a:r>
          </a:p>
          <a:p>
            <a:r>
              <a:rPr lang="en-GB" dirty="0">
                <a:solidFill>
                  <a:schemeClr val="bg1"/>
                </a:solidFill>
              </a:rPr>
              <a:t>Server-Side Development: With environments like Node.js, JavaScript can be used to build scalable network applications.</a:t>
            </a:r>
          </a:p>
          <a:p>
            <a:r>
              <a:rPr lang="en-GB" dirty="0">
                <a:solidFill>
                  <a:schemeClr val="bg1"/>
                </a:solidFill>
              </a:rPr>
              <a:t>Mobile App Development: Frameworks like React Native allow developers to build mobile apps using JavaScript.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F111-D83E-210C-038D-B62428B97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97" y="1058993"/>
            <a:ext cx="4740014" cy="4740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C80349-CE24-AF5B-1522-4383289B2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391" y="2067158"/>
            <a:ext cx="5572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208C-53BD-EEBE-5F3F-7EA37214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23" y="299803"/>
            <a:ext cx="5826177" cy="63108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Tailwind:- </a:t>
            </a:r>
            <a:r>
              <a:rPr lang="en-GB" dirty="0">
                <a:solidFill>
                  <a:schemeClr val="bg1"/>
                </a:solidFill>
              </a:rPr>
              <a:t>Tailwind CSS is a utility-first CSS framework that provides a set of pre-designed utility classes. These classes enable developers to style their web applications directly in the HTML, without writing custom CSS.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Where It’s Used:</a:t>
            </a:r>
          </a:p>
          <a:p>
            <a:r>
              <a:rPr lang="en-GB" dirty="0">
                <a:solidFill>
                  <a:schemeClr val="bg1"/>
                </a:solidFill>
              </a:rPr>
              <a:t>Web Development: To build responsive and visually appealing user interfaces quickly.</a:t>
            </a:r>
          </a:p>
          <a:p>
            <a:r>
              <a:rPr lang="en-GB" dirty="0">
                <a:solidFill>
                  <a:schemeClr val="bg1"/>
                </a:solidFill>
              </a:rPr>
              <a:t>Prototyping: For rapid UI prototyping due to its extensive library of utility classes.</a:t>
            </a:r>
          </a:p>
          <a:p>
            <a:r>
              <a:rPr lang="en-GB" dirty="0">
                <a:solidFill>
                  <a:schemeClr val="bg1"/>
                </a:solidFill>
              </a:rPr>
              <a:t>Custom Designs: Allows for extensive customization without the need for overriding pre-built component styles.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DDD-5890-3086-6088-6757E0E0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53" y="1376633"/>
            <a:ext cx="6061023" cy="39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8712B-D08C-D315-0867-D0956D116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397" y="1058993"/>
            <a:ext cx="4740014" cy="47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60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9E65-0C5D-928D-D20C-E57728BD0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269824"/>
            <a:ext cx="5744925" cy="63558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GitHub:- </a:t>
            </a:r>
            <a:r>
              <a:rPr lang="en-GB" dirty="0">
                <a:solidFill>
                  <a:schemeClr val="bg1"/>
                </a:solidFill>
              </a:rPr>
              <a:t>GitHub is a web-based platform that uses Git, a version control system, to help developers manage and track changes in their code. It facilitates collaboration by allowing multiple people to work on a project simultaneously.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Where It’s Used:</a:t>
            </a:r>
          </a:p>
          <a:p>
            <a:r>
              <a:rPr lang="en-GB" dirty="0">
                <a:solidFill>
                  <a:schemeClr val="bg1"/>
                </a:solidFill>
              </a:rPr>
              <a:t>Version Control: To keep track of code changes and manage different versions of a project.</a:t>
            </a:r>
          </a:p>
          <a:p>
            <a:r>
              <a:rPr lang="en-GB" dirty="0">
                <a:solidFill>
                  <a:schemeClr val="bg1"/>
                </a:solidFill>
              </a:rPr>
              <a:t>Collaboration: Enables teams to work together on code, review changes, and merge contributions.</a:t>
            </a:r>
          </a:p>
          <a:p>
            <a:r>
              <a:rPr lang="en-GB" dirty="0">
                <a:solidFill>
                  <a:schemeClr val="bg1"/>
                </a:solidFill>
              </a:rPr>
              <a:t>Open Source Projects: Hosts a vast number of open-source projects, allowing developers to contribute and collaborate globally.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A6F79-D497-A739-3BDB-F1600A635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52" y="1152673"/>
            <a:ext cx="4483227" cy="4048914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538D5-E40E-A281-CFE0-0EEF21C8A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53" y="1376633"/>
            <a:ext cx="6061023" cy="39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8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A949-03CF-2438-4332-08F88DF5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221105"/>
            <a:ext cx="5916118" cy="64157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VS Code:- </a:t>
            </a:r>
            <a:r>
              <a:rPr lang="en-GB" dirty="0">
                <a:solidFill>
                  <a:schemeClr val="bg1"/>
                </a:solidFill>
              </a:rPr>
              <a:t>Visual Studio Code (VS Code) is a free, open-source code editor developed by Microsoft. It is lightweight yet powerful, supporting a wide range of programming languages and development tasks.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Where It’s Used:</a:t>
            </a:r>
          </a:p>
          <a:p>
            <a:r>
              <a:rPr lang="en-GB" dirty="0">
                <a:solidFill>
                  <a:schemeClr val="bg1"/>
                </a:solidFill>
              </a:rPr>
              <a:t>Web Development: For writing and debugging code in HTML, CSS, JavaScript, and frameworks like React and Angular.</a:t>
            </a:r>
          </a:p>
          <a:p>
            <a:r>
              <a:rPr lang="en-GB" dirty="0">
                <a:solidFill>
                  <a:schemeClr val="bg1"/>
                </a:solidFill>
              </a:rPr>
              <a:t>Software Development: Supports languages like Python, Java, C++, and more, making it versatile for various software projects.</a:t>
            </a:r>
          </a:p>
          <a:p>
            <a:r>
              <a:rPr lang="en-GB" dirty="0">
                <a:solidFill>
                  <a:schemeClr val="bg1"/>
                </a:solidFill>
              </a:rPr>
              <a:t>Data Science: Used for writing and running code in languages like Python and R, with extensions for Jupyter notebooks.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CDC70-ABB2-30A9-87E1-9B7DE83A9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56" y="1327254"/>
            <a:ext cx="4203492" cy="420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34DBB-87A5-CCFA-5A1E-77F3EE769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252" y="1152673"/>
            <a:ext cx="4483227" cy="4048914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25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330-391C-D0F4-E1F3-785C3D5D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2368712"/>
            <a:ext cx="6934200" cy="2120575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Arial Black" panose="020B0A04020102020204" pitchFamily="34" charset="0"/>
              </a:rPr>
              <a:t>Project Mission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463C0-8198-FE80-1A8F-7AD90BFF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456" y="1327254"/>
            <a:ext cx="4203492" cy="42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16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616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Arial Black</vt:lpstr>
      <vt:lpstr>Bahnschrift</vt:lpstr>
      <vt:lpstr>Calibri</vt:lpstr>
      <vt:lpstr>Calibri Light</vt:lpstr>
      <vt:lpstr>Office Theme</vt:lpstr>
      <vt:lpstr>COUNT-IT</vt:lpstr>
      <vt:lpstr>PowerPoint Presentation</vt:lpstr>
      <vt:lpstr>Programming Frameworks Utilized</vt:lpstr>
      <vt:lpstr>Programming Frameworks Utilized</vt:lpstr>
      <vt:lpstr>PowerPoint Presentation</vt:lpstr>
      <vt:lpstr>PowerPoint Presentation</vt:lpstr>
      <vt:lpstr>PowerPoint Presentation</vt:lpstr>
      <vt:lpstr>PowerPoint Presentation</vt:lpstr>
      <vt:lpstr>Project Mission</vt:lpstr>
      <vt:lpstr>Project Mission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sharma</dc:creator>
  <cp:lastModifiedBy>abhinav sharma</cp:lastModifiedBy>
  <cp:revision>4</cp:revision>
  <dcterms:created xsi:type="dcterms:W3CDTF">2024-08-20T07:04:26Z</dcterms:created>
  <dcterms:modified xsi:type="dcterms:W3CDTF">2024-08-21T19:44:52Z</dcterms:modified>
</cp:coreProperties>
</file>